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6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3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79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2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9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6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4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0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Penguatan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Aparatur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Menghadapi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Tantangan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/>
              <a:t>Disampaikan</a:t>
            </a:r>
            <a:r>
              <a:rPr dirty="0"/>
              <a:t> </a:t>
            </a:r>
            <a:r>
              <a:rPr dirty="0" err="1"/>
              <a:t>oleh</a:t>
            </a:r>
            <a:r>
              <a:rPr dirty="0"/>
              <a:t>: </a:t>
            </a:r>
            <a:r>
              <a:rPr lang="en-US" dirty="0"/>
              <a:t>d</a:t>
            </a:r>
            <a:r>
              <a:rPr lang="id-ID" dirty="0"/>
              <a:t>r. Eisti’anah, S.E</a:t>
            </a:r>
            <a:endParaRPr dirty="0"/>
          </a:p>
          <a:p>
            <a:r>
              <a:rPr lang="en-US" dirty="0"/>
              <a:t>P</a:t>
            </a:r>
            <a:r>
              <a:rPr lang="id-ID" dirty="0"/>
              <a:t>eningkatan SDM Aparatur</a:t>
            </a:r>
          </a:p>
          <a:p>
            <a:r>
              <a:rPr lang="id-ID" dirty="0"/>
              <a:t>Dinas Pendidikan dan Kebudayaan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1D950-A07F-4DC1-B322-67208F19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44" y="233158"/>
            <a:ext cx="1923209" cy="1443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Manajemen aparatur yang kuat adalah fondasi reformasi birokrasi.</a:t>
            </a:r>
          </a:p>
          <a:p>
            <a:pPr>
              <a:defRPr sz="2400"/>
            </a:pPr>
            <a:r>
              <a:t>Perlu kolaborasi semua pihak: pimpinan, ASN, masyarakat.</a:t>
            </a:r>
          </a:p>
          <a:p>
            <a:pPr>
              <a:defRPr sz="2400"/>
            </a:pPr>
            <a:r>
              <a:t>Mari bersama menjawab tantangan zaman dengan aparatur yang unggul.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Perubahan zaman semakin cepat: digitalisasi, globalisasi, dan kompleksitas sosial.</a:t>
            </a:r>
          </a:p>
          <a:p>
            <a:pPr>
              <a:defRPr sz="2400"/>
            </a:pPr>
            <a:r>
              <a:t>Aparatur sipil negara (ASN) dituntut adaptif, inovatif, dan profesional.</a:t>
            </a:r>
          </a:p>
          <a:p>
            <a:pPr>
              <a:defRPr sz="2400"/>
            </a:pPr>
            <a:r>
              <a:t>Manajemen aparatur menjadi kunci dalam menjawab tantangan zaman.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Tantangan Zaman yang Dihadapi Aparatur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pPr>
              <a:defRPr sz="2400"/>
            </a:pPr>
            <a:r>
              <a:t>Transformasi digital: kebutuhan terhadap teknologi dan kompetensi baru.</a:t>
            </a:r>
          </a:p>
          <a:p>
            <a:pPr>
              <a:defRPr sz="2400"/>
            </a:pPr>
            <a:r>
              <a:t>Tuntutan transparansi &amp; akuntabilitas: masyarakat semakin kritis.</a:t>
            </a:r>
          </a:p>
          <a:p>
            <a:pPr>
              <a:defRPr sz="2400"/>
            </a:pPr>
            <a:r>
              <a:t>Perubahan regulasi dan kebijakan yang cepat.</a:t>
            </a:r>
          </a:p>
          <a:p>
            <a:pPr>
              <a:defRPr sz="2400"/>
            </a:pPr>
            <a:r>
              <a:t>Persaingan global: tuntutan efisiensi dan kualitas layanan publik.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Permasalahan Umum Manajemen Aparatur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Pola pikir birokratis dan kurang inovatif.</a:t>
            </a:r>
          </a:p>
          <a:p>
            <a:pPr>
              <a:defRPr sz="2400"/>
            </a:pPr>
            <a:r>
              <a:t>Rendahnya kompetensi SDM di beberapa sektor.</a:t>
            </a:r>
          </a:p>
          <a:p>
            <a:pPr>
              <a:defRPr sz="2400"/>
            </a:pPr>
            <a:r>
              <a:t>Kinerja belum terukur secara objektif.</a:t>
            </a:r>
          </a:p>
          <a:p>
            <a:pPr>
              <a:defRPr sz="2400"/>
            </a:pPr>
            <a:r>
              <a:t>Sistem promosi dan rotasi yang belum sepenuhnya berbasis merit.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Strategi Penguatan Manajemen Aparatur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Peningkatan kapasitas dan kompetensi ASN.</a:t>
            </a:r>
          </a:p>
          <a:p>
            <a:pPr>
              <a:defRPr sz="2400"/>
            </a:pPr>
            <a:r>
              <a:t>Digitalisasi sistem manajemen ASN.</a:t>
            </a:r>
          </a:p>
          <a:p>
            <a:pPr>
              <a:defRPr sz="2400"/>
            </a:pPr>
            <a:r>
              <a:t>Penerapan merit system secara konsisten.</a:t>
            </a:r>
          </a:p>
          <a:p>
            <a:pPr>
              <a:defRPr sz="2400"/>
            </a:pPr>
            <a:r>
              <a:t>Budaya kerja yang berorientasi hasil.</a:t>
            </a:r>
          </a:p>
          <a:p>
            <a:pPr>
              <a:defRPr sz="2400"/>
            </a:pPr>
            <a:r>
              <a:t>Kepemimpinan transformasional di setiap jenjang.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Penguatan Melalui Transformasi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Implementasi e-Government &amp; SPBE (Sistem Pemerintahan Berbasis Elektronik).</a:t>
            </a:r>
          </a:p>
          <a:p>
            <a:pPr>
              <a:defRPr sz="2400"/>
            </a:pPr>
            <a:r>
              <a:t>Pemanfaatan big data untuk pengambilan keputusan.</a:t>
            </a:r>
          </a:p>
          <a:p>
            <a:pPr>
              <a:defRPr sz="2400"/>
            </a:pPr>
            <a:r>
              <a:t>Pengembangan platform manajemen kinerja digital.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Peran Kepemimpinan dalam Manajemen ASN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Menjadi role model perubahan.</a:t>
            </a:r>
          </a:p>
          <a:p>
            <a:pPr>
              <a:defRPr sz="2400"/>
            </a:pPr>
            <a:r>
              <a:t>Mendorong kolaborasi lintas sektor.</a:t>
            </a:r>
          </a:p>
          <a:p>
            <a:pPr>
              <a:defRPr sz="2400"/>
            </a:pPr>
            <a:r>
              <a:t>Membangun tim kerja yang agile dan responsif.</a:t>
            </a:r>
          </a:p>
          <a:p>
            <a:pPr>
              <a:defRPr sz="2400"/>
            </a:pPr>
            <a:r>
              <a:t>Fokus pada hasil dan pelayanan publik.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 / 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Contoh instansi yang berhasil menerapkan sistem merit dan digitalisasi.</a:t>
            </a:r>
          </a:p>
          <a:p>
            <a:pPr>
              <a:defRPr sz="2400"/>
            </a:pPr>
            <a:r>
              <a:t>Hasil yang dicapai: efisiensi, layanan lebih cepat, peningkatan kepuasan publik.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Rekomendasi dan Arah ke Depan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400"/>
            </a:pPr>
            <a:r>
              <a:t>Revitalisasi pelatihan ASN berbasis kebutuhan zaman.</a:t>
            </a:r>
          </a:p>
          <a:p>
            <a:pPr>
              <a:defRPr sz="2400"/>
            </a:pPr>
            <a:r>
              <a:t>Mendorong budaya inovasi melalui reward dan punishment.</a:t>
            </a:r>
          </a:p>
          <a:p>
            <a:pPr>
              <a:defRPr sz="2400"/>
            </a:pPr>
            <a:r>
              <a:t>Integrasi sistem informasi ASN secara nasional.</a:t>
            </a:r>
          </a:p>
          <a:p>
            <a:pPr>
              <a:defRPr sz="2400"/>
            </a:pPr>
            <a:r>
              <a:t>Evaluasi rutin dan berbasis data.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321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Penguatan Manajemen Aparatur dalam Menghadapi Tantangan Zaman</vt:lpstr>
      <vt:lpstr>Pendahuluan</vt:lpstr>
      <vt:lpstr>Tantangan Zaman yang Dihadapi Aparatur</vt:lpstr>
      <vt:lpstr>Permasalahan Umum Manajemen Aparatur</vt:lpstr>
      <vt:lpstr>Strategi Penguatan Manajemen Aparatur</vt:lpstr>
      <vt:lpstr>Penguatan Melalui Transformasi Digital</vt:lpstr>
      <vt:lpstr>Peran Kepemimpinan dalam Manajemen ASN</vt:lpstr>
      <vt:lpstr>Studi Kasus / Best Practice</vt:lpstr>
      <vt:lpstr>Rekomendasi dan Arah ke Depan</vt:lpstr>
      <vt:lpstr>Penutup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Penguatan Manajemen Aparatur dalam Menghadapi Tantangan Zaman</dc:title>
  <dc:subject/>
  <dc:creator/>
  <cp:keywords/>
  <dc:description>generated using python-pptx</dc:description>
  <cp:lastModifiedBy>MyPC One Pro K5-24</cp:lastModifiedBy>
  <cp:revision>4</cp:revision>
  <dcterms:created xsi:type="dcterms:W3CDTF">2013-01-27T09:14:16Z</dcterms:created>
  <dcterms:modified xsi:type="dcterms:W3CDTF">2025-06-16T01:46:44Z</dcterms:modified>
  <cp:category/>
</cp:coreProperties>
</file>